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  <p:sldMasterId id="2147483816" r:id="rId2"/>
  </p:sldMasterIdLst>
  <p:notesMasterIdLst>
    <p:notesMasterId r:id="rId11"/>
  </p:notesMasterIdLst>
  <p:sldIdLst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yman cahine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Rg st="1" end="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3399" autoAdjust="0"/>
    <p:restoredTop sz="94660" autoAdjust="0"/>
  </p:normalViewPr>
  <p:slideViewPr>
    <p:cSldViewPr>
      <p:cViewPr varScale="1">
        <p:scale>
          <a:sx n="70" d="100"/>
          <a:sy n="70" d="100"/>
        </p:scale>
        <p:origin x="-49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62" y="135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12-06T20:58:39.031" idx="1">
    <p:pos x="575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3E5060F-2FD0-4A15-BC04-429A7FCFD9D1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BFE1995-AFDE-416D-A04D-7DFBF71681A9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8FCA-3078-498F-96B5-77F2747D7B8C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3F75-7267-495F-A97A-AA56FC75ADA6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9C5E8-DC8C-423E-A540-CDF2AA571087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3B3D-E680-43A3-B3CA-8984FC11CD59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D057-A3D2-49AD-8854-FE43C97FC2A9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F2C6-DADD-4202-BBD4-0B89BCDE0F8A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F77E-A3F4-44E1-A1AE-6B006C2FB139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7F1FD-D9F7-4399-B351-E696E207E7F7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B7C3079-3B3F-42B3-90A9-33AE1F98B11B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C641-912B-4BEA-9E5D-AC92D09FF1CE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1A7C-0F80-4519-9224-E71B103AA974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00BB-AD5E-407A-ADFA-FFEAE806962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  <p:transition spd="med" advTm="5000"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06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 advTm="5000">
    <p:sndAc>
      <p:stSnd>
        <p:snd r:embed="rId13" name="camera.wav" builtIn="1"/>
      </p:stSnd>
    </p:sndAc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7CE1069-AFAB-4B25-99AB-97498734AB4A}" type="datetimeFigureOut">
              <a:rPr lang="ar-EG" smtClean="0"/>
              <a:pPr/>
              <a:t>11/01/1433</a:t>
            </a:fld>
            <a:endParaRPr lang="ar-EG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9BB5507-E81A-4C80-8BD6-6E6AA4C76CA1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5" Type="http://schemas.openxmlformats.org/officeDocument/2006/relationships/comments" Target="../comments/commen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EG" dirty="0" smtClean="0"/>
              <a:t>تحت </a:t>
            </a:r>
            <a:r>
              <a:rPr lang="ar-EG" dirty="0" err="1" smtClean="0"/>
              <a:t>اشراف</a:t>
            </a:r>
            <a:r>
              <a:rPr lang="ar-EG" dirty="0" smtClean="0"/>
              <a:t> ا:د/   علاء     </a:t>
            </a:r>
            <a:br>
              <a:rPr lang="ar-EG" dirty="0" smtClean="0"/>
            </a:b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EG" dirty="0" smtClean="0"/>
              <a:t>عمل الطالب / </a:t>
            </a:r>
            <a:r>
              <a:rPr lang="ar-EG" dirty="0" err="1" smtClean="0"/>
              <a:t>ايمن</a:t>
            </a:r>
            <a:r>
              <a:rPr lang="ar-EG" dirty="0" smtClean="0"/>
              <a:t> عبد الخالق محمد شاهين</a:t>
            </a:r>
          </a:p>
          <a:p>
            <a:r>
              <a:rPr lang="ar-EG" dirty="0" smtClean="0"/>
              <a:t>الفرقة/ الثالثة </a:t>
            </a:r>
          </a:p>
          <a:p>
            <a:r>
              <a:rPr lang="ar-EG" dirty="0" smtClean="0"/>
              <a:t>شعبة /رياضيات </a:t>
            </a:r>
          </a:p>
          <a:p>
            <a:r>
              <a:rPr lang="ar-EG" dirty="0" smtClean="0"/>
              <a:t>قسم /</a:t>
            </a:r>
            <a:r>
              <a:rPr lang="ar-EG" dirty="0" err="1" smtClean="0"/>
              <a:t>اساسى</a:t>
            </a:r>
            <a:endParaRPr lang="ar-EG" dirty="0" smtClean="0"/>
          </a:p>
          <a:p>
            <a:endParaRPr lang="ar-EG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3F75-7267-495F-A97A-AA56FC75ADA6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00F00BB-AD5E-407A-ADFA-FFEAE806962B}" type="slidenum">
              <a:rPr lang="ar-EG" smtClean="0"/>
              <a:pPr/>
              <a:t>1</a:t>
            </a:fld>
            <a:endParaRPr lang="ar-EG"/>
          </a:p>
        </p:txBody>
      </p:sp>
      <p:pic>
        <p:nvPicPr>
          <p:cNvPr id="17" name="قرص صوت مضغوط 16">
            <a:hlinkClick r:id="" action="ppaction://media"/>
          </p:cNvPr>
          <p:cNvPicPr>
            <a:picLocks noRot="1" noChangeAspect="1"/>
          </p:cNvPicPr>
          <p:nvPr>
            <a:audioCd>
              <a:st track="1"/>
              <a:end track="1"/>
            </a:audioCd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صورة 7" descr="images.jpeg2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3714752"/>
            <a:ext cx="3727200" cy="2857520"/>
          </a:xfrm>
          <a:prstGeom prst="rect">
            <a:avLst/>
          </a:prstGeom>
        </p:spPr>
      </p:pic>
    </p:spTree>
  </p:cSld>
  <p:clrMapOvr>
    <a:masterClrMapping/>
  </p:clrMapOvr>
  <p:transition spd="med" advTm="5000">
    <p:pull dir="d"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  المضلعات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EG" sz="4300" dirty="0" err="1" smtClean="0">
                <a:solidFill>
                  <a:srgbClr val="FF0000"/>
                </a:solidFill>
              </a:rPr>
              <a:t>الاهداف</a:t>
            </a:r>
            <a:r>
              <a:rPr lang="ar-EG" sz="4300" dirty="0" smtClean="0">
                <a:solidFill>
                  <a:srgbClr val="FF0000"/>
                </a:solidFill>
              </a:rPr>
              <a:t>/</a:t>
            </a:r>
          </a:p>
          <a:p>
            <a:r>
              <a:rPr lang="ar-EG" sz="4300" dirty="0" err="1" smtClean="0">
                <a:solidFill>
                  <a:srgbClr val="FF0000"/>
                </a:solidFill>
              </a:rPr>
              <a:t>معرفى</a:t>
            </a:r>
            <a:r>
              <a:rPr lang="ar-EG" sz="4300" dirty="0" smtClean="0">
                <a:solidFill>
                  <a:srgbClr val="FF0000"/>
                </a:solidFill>
              </a:rPr>
              <a:t>:</a:t>
            </a:r>
          </a:p>
          <a:p>
            <a:pPr marL="514350" indent="-514350">
              <a:buFont typeface="+mj-lt"/>
              <a:buAutoNum type="arabic1Minus"/>
            </a:pPr>
            <a:r>
              <a:rPr lang="ar-EG" dirty="0" err="1" smtClean="0"/>
              <a:t>ان</a:t>
            </a:r>
            <a:r>
              <a:rPr lang="ar-EG" dirty="0" smtClean="0"/>
              <a:t> يعرف التلميذ قطر المربع </a:t>
            </a:r>
          </a:p>
          <a:p>
            <a:pPr marL="514350" indent="-514350">
              <a:buFont typeface="+mj-cs"/>
              <a:buAutoNum type="arabic1Minus"/>
            </a:pPr>
            <a:r>
              <a:rPr lang="ar-EG" dirty="0" err="1" smtClean="0"/>
              <a:t>ان</a:t>
            </a:r>
            <a:r>
              <a:rPr lang="ar-EG" dirty="0" smtClean="0"/>
              <a:t> يعرف التلميذ قطر المستطيل </a:t>
            </a:r>
          </a:p>
          <a:p>
            <a:pPr marL="514350" indent="-514350"/>
            <a:r>
              <a:rPr lang="ar-EG" sz="4300" dirty="0" err="1" smtClean="0">
                <a:solidFill>
                  <a:srgbClr val="FF0000"/>
                </a:solidFill>
              </a:rPr>
              <a:t>مهارى</a:t>
            </a:r>
            <a:r>
              <a:rPr lang="ar-EG" sz="4300" dirty="0" smtClean="0">
                <a:solidFill>
                  <a:srgbClr val="FF0000"/>
                </a:solidFill>
              </a:rPr>
              <a:t> :</a:t>
            </a:r>
          </a:p>
          <a:p>
            <a:pPr marL="514350" indent="-514350">
              <a:buFont typeface="+mj-cs"/>
              <a:buAutoNum type="arabic1Minus"/>
            </a:pPr>
            <a:r>
              <a:rPr lang="ar-EG" dirty="0" err="1" smtClean="0"/>
              <a:t>ان</a:t>
            </a:r>
            <a:r>
              <a:rPr lang="ar-EG" dirty="0" smtClean="0"/>
              <a:t> يرسم التلميذ مستطيل </a:t>
            </a:r>
            <a:r>
              <a:rPr lang="ar-EG" dirty="0" err="1" smtClean="0"/>
              <a:t>وايجاد</a:t>
            </a:r>
            <a:r>
              <a:rPr lang="ar-EG" dirty="0" smtClean="0"/>
              <a:t> طولا قطرية بطريقة صحيحة</a:t>
            </a:r>
          </a:p>
          <a:p>
            <a:pPr marL="514350" indent="-514350"/>
            <a:r>
              <a:rPr lang="ar-EG" sz="4300" dirty="0" err="1" smtClean="0">
                <a:solidFill>
                  <a:srgbClr val="FF0000"/>
                </a:solidFill>
              </a:rPr>
              <a:t>وجدانى</a:t>
            </a:r>
            <a:r>
              <a:rPr lang="ar-EG" sz="4300" dirty="0" smtClean="0">
                <a:solidFill>
                  <a:srgbClr val="FF0000"/>
                </a:solidFill>
              </a:rPr>
              <a:t>:</a:t>
            </a:r>
          </a:p>
          <a:p>
            <a:pPr marL="514350" indent="-514350">
              <a:buFont typeface="+mj-cs"/>
              <a:buAutoNum type="arabic1Minus"/>
            </a:pPr>
            <a:r>
              <a:rPr lang="ar-EG" dirty="0" err="1" smtClean="0"/>
              <a:t>ان</a:t>
            </a:r>
            <a:r>
              <a:rPr lang="ar-EG" dirty="0" smtClean="0"/>
              <a:t> يحب التلميذ مادة الرياضيات 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8F040-6F39-458F-962E-E461303F8287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00F00BB-AD5E-407A-ADFA-FFEAE806962B}" type="slidenum">
              <a:rPr lang="ar-EG" smtClean="0"/>
              <a:pPr/>
              <a:t>2</a:t>
            </a:fld>
            <a:endParaRPr lang="ar-EG"/>
          </a:p>
        </p:txBody>
      </p:sp>
    </p:spTree>
  </p:cSld>
  <p:clrMapOvr>
    <a:masterClrMapping/>
  </p:clrMapOvr>
  <p:transition spd="med" advTm="5000"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EG" sz="4300" dirty="0" smtClean="0">
                <a:solidFill>
                  <a:srgbClr val="FF0000"/>
                </a:solidFill>
              </a:rPr>
              <a:t>الوسائل التعليمية:</a:t>
            </a:r>
          </a:p>
          <a:p>
            <a:pPr marL="514350" indent="-514350">
              <a:buFont typeface="+mj-cs"/>
              <a:buAutoNum type="arabic1Minus"/>
            </a:pPr>
            <a:r>
              <a:rPr lang="ar-EG" dirty="0" smtClean="0"/>
              <a:t>الكتاب </a:t>
            </a:r>
            <a:r>
              <a:rPr lang="ar-EG" dirty="0" err="1" smtClean="0"/>
              <a:t>المدرسى</a:t>
            </a:r>
            <a:r>
              <a:rPr lang="ar-EG" dirty="0" smtClean="0"/>
              <a:t> _السبورة التعليمية _المسطرة الخشبية</a:t>
            </a:r>
          </a:p>
          <a:p>
            <a:pPr marL="514350" indent="-514350"/>
            <a:r>
              <a:rPr lang="ar-EG" sz="4800" dirty="0" smtClean="0">
                <a:solidFill>
                  <a:srgbClr val="FF0000"/>
                </a:solidFill>
              </a:rPr>
              <a:t>التمهيد:</a:t>
            </a:r>
          </a:p>
          <a:p>
            <a:pPr marL="514350" indent="-514350"/>
            <a:r>
              <a:rPr lang="ar-EG" dirty="0" smtClean="0"/>
              <a:t>كتابك </a:t>
            </a:r>
            <a:r>
              <a:rPr lang="ar-EG" dirty="0" err="1" smtClean="0"/>
              <a:t>المدرسى</a:t>
            </a:r>
            <a:r>
              <a:rPr lang="ar-EG" dirty="0" smtClean="0"/>
              <a:t> هل مربع </a:t>
            </a:r>
            <a:r>
              <a:rPr lang="ar-EG" dirty="0" err="1" smtClean="0"/>
              <a:t>ام</a:t>
            </a:r>
            <a:r>
              <a:rPr lang="ar-EG" dirty="0" smtClean="0"/>
              <a:t> مستطيل؟</a:t>
            </a:r>
          </a:p>
          <a:p>
            <a:pPr marL="514350" indent="-514350"/>
            <a:r>
              <a:rPr lang="ar-EG" dirty="0" smtClean="0"/>
              <a:t>السبورة مربع </a:t>
            </a:r>
            <a:r>
              <a:rPr lang="ar-EG" dirty="0" err="1" smtClean="0"/>
              <a:t>ام</a:t>
            </a:r>
            <a:r>
              <a:rPr lang="ar-EG" dirty="0" smtClean="0"/>
              <a:t> مستطيل؟</a:t>
            </a:r>
          </a:p>
          <a:p>
            <a:pPr marL="514350" indent="-514350"/>
            <a:r>
              <a:rPr lang="ar-EG" dirty="0" smtClean="0"/>
              <a:t>ماذا تلاحظ بينهما</a:t>
            </a:r>
          </a:p>
          <a:p>
            <a:pPr marL="514350" indent="-514350"/>
            <a:r>
              <a:rPr lang="ar-EG" sz="4300" dirty="0" smtClean="0">
                <a:solidFill>
                  <a:srgbClr val="FF0000"/>
                </a:solidFill>
              </a:rPr>
              <a:t>عرض الدرس:</a:t>
            </a:r>
          </a:p>
          <a:p>
            <a:pPr marL="514350" indent="-514350"/>
            <a:r>
              <a:rPr lang="ar-EG" dirty="0" smtClean="0"/>
              <a:t>باستخدام </a:t>
            </a:r>
            <a:r>
              <a:rPr lang="ar-EG" dirty="0" err="1" smtClean="0"/>
              <a:t>ادواتك</a:t>
            </a:r>
            <a:r>
              <a:rPr lang="ar-EG" dirty="0" smtClean="0"/>
              <a:t> الهندسية ارسم مربع </a:t>
            </a:r>
            <a:r>
              <a:rPr lang="ar-EG" dirty="0" err="1" smtClean="0"/>
              <a:t>ا</a:t>
            </a:r>
            <a:r>
              <a:rPr lang="ar-EG" dirty="0" smtClean="0"/>
              <a:t> ب </a:t>
            </a:r>
            <a:r>
              <a:rPr lang="ar-EG" dirty="0" err="1" smtClean="0"/>
              <a:t>ج</a:t>
            </a:r>
            <a:r>
              <a:rPr lang="ar-EG" dirty="0" smtClean="0"/>
              <a:t> د طول </a:t>
            </a:r>
            <a:r>
              <a:rPr lang="ar-EG" dirty="0" err="1" smtClean="0"/>
              <a:t>ضلعة</a:t>
            </a:r>
            <a:r>
              <a:rPr lang="ar-EG" dirty="0" smtClean="0"/>
              <a:t> 4سم</a:t>
            </a:r>
            <a:endParaRPr lang="ar-EG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98E-4F0C-4A36-B496-CCA4D0E9EE42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00F00BB-AD5E-407A-ADFA-FFEAE806962B}" type="slidenum">
              <a:rPr lang="ar-EG" smtClean="0"/>
              <a:pPr/>
              <a:t>3</a:t>
            </a:fld>
            <a:endParaRPr lang="ar-EG"/>
          </a:p>
        </p:txBody>
      </p:sp>
      <p:pic>
        <p:nvPicPr>
          <p:cNvPr id="7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5000">
    <p:dissolve/>
    <p:sndAc>
      <p:stSnd>
        <p:snd r:embed="rId3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2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EG" dirty="0" smtClean="0">
                <a:solidFill>
                  <a:srgbClr val="0070C0"/>
                </a:solidFill>
              </a:rPr>
              <a:t>ثم أكمل :</a:t>
            </a:r>
          </a:p>
          <a:p>
            <a:r>
              <a:rPr lang="ar-EG" dirty="0" smtClean="0"/>
              <a:t>ا </a:t>
            </a:r>
            <a:r>
              <a:rPr lang="ar-EG" dirty="0" err="1" smtClean="0"/>
              <a:t>ب</a:t>
            </a:r>
            <a:r>
              <a:rPr lang="ar-EG" dirty="0" smtClean="0"/>
              <a:t> =     سم</a:t>
            </a:r>
          </a:p>
          <a:p>
            <a:r>
              <a:rPr lang="ar-EG" dirty="0" smtClean="0"/>
              <a:t>ب </a:t>
            </a:r>
            <a:r>
              <a:rPr lang="ar-EG" dirty="0" err="1" smtClean="0"/>
              <a:t>ج</a:t>
            </a:r>
            <a:r>
              <a:rPr lang="ar-EG" dirty="0" smtClean="0"/>
              <a:t>=     سم</a:t>
            </a:r>
          </a:p>
          <a:p>
            <a:r>
              <a:rPr lang="ar-EG" dirty="0" smtClean="0"/>
              <a:t>بالمسطرة وصل </a:t>
            </a:r>
            <a:r>
              <a:rPr lang="ar-EG" dirty="0" err="1" smtClean="0"/>
              <a:t>اج</a:t>
            </a:r>
            <a:r>
              <a:rPr lang="ar-EG" dirty="0" smtClean="0"/>
              <a:t> </a:t>
            </a:r>
            <a:r>
              <a:rPr lang="ar-EG" dirty="0" err="1" smtClean="0"/>
              <a:t>وب</a:t>
            </a:r>
            <a:r>
              <a:rPr lang="ar-EG" dirty="0" smtClean="0"/>
              <a:t> د ثم اوجد طول كلا منهما </a:t>
            </a:r>
          </a:p>
          <a:p>
            <a:r>
              <a:rPr lang="ar-EG" dirty="0" smtClean="0"/>
              <a:t>ق(^ب)=ق(ج^)=00000=00000=00000</a:t>
            </a:r>
          </a:p>
          <a:p>
            <a:pPr>
              <a:buNone/>
            </a:pPr>
            <a:r>
              <a:rPr lang="ar-EG" dirty="0" smtClean="0"/>
              <a:t>                       </a:t>
            </a:r>
            <a:endParaRPr lang="ar-EG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B986D-1677-4720-85F0-5FEAAF46CEDA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00F00BB-AD5E-407A-ADFA-FFEAE806962B}" type="slidenum">
              <a:rPr lang="ar-EG" smtClean="0"/>
              <a:pPr/>
              <a:t>4</a:t>
            </a:fld>
            <a:endParaRPr lang="ar-EG"/>
          </a:p>
        </p:txBody>
      </p:sp>
    </p:spTree>
  </p:cSld>
  <p:clrMapOvr>
    <a:masterClrMapping/>
  </p:clrMapOvr>
  <p:transition spd="med" advTm="5000">
    <p:cut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EG" dirty="0" smtClean="0">
                <a:solidFill>
                  <a:srgbClr val="0070C0"/>
                </a:solidFill>
              </a:rPr>
              <a:t>اوجد العلاقة بين المستقيمات </a:t>
            </a:r>
            <a:r>
              <a:rPr lang="ar-EG" dirty="0" err="1" smtClean="0">
                <a:solidFill>
                  <a:srgbClr val="0070C0"/>
                </a:solidFill>
              </a:rPr>
              <a:t>الاتية</a:t>
            </a:r>
            <a:r>
              <a:rPr lang="ar-EG" dirty="0" smtClean="0">
                <a:solidFill>
                  <a:srgbClr val="0070C0"/>
                </a:solidFill>
              </a:rPr>
              <a:t>:</a:t>
            </a:r>
          </a:p>
          <a:p>
            <a:endParaRPr lang="ar-EG" dirty="0"/>
          </a:p>
          <a:p>
            <a:pPr>
              <a:buNone/>
            </a:pPr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r>
              <a:rPr lang="ar-EG" dirty="0" smtClean="0"/>
              <a:t>(1)متوازيان      (2)متعامدان          (3)متقاطعان</a:t>
            </a:r>
          </a:p>
          <a:p>
            <a:r>
              <a:rPr lang="ar-EG" dirty="0" smtClean="0"/>
              <a:t>من الشكل السابق اوجد العلاقة بين :</a:t>
            </a:r>
          </a:p>
          <a:p>
            <a:r>
              <a:rPr lang="ar-EG" dirty="0" err="1" smtClean="0"/>
              <a:t>اج</a:t>
            </a:r>
            <a:r>
              <a:rPr lang="ar-EG" dirty="0" smtClean="0"/>
              <a:t> 00000ب </a:t>
            </a:r>
            <a:r>
              <a:rPr lang="ar-EG" dirty="0" err="1" smtClean="0"/>
              <a:t>د</a:t>
            </a:r>
            <a:endParaRPr lang="ar-EG" dirty="0" smtClean="0"/>
          </a:p>
          <a:p>
            <a:endParaRPr lang="ar-EG" dirty="0"/>
          </a:p>
          <a:p>
            <a:endParaRPr lang="ar-EG" dirty="0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1957-5B9D-4F0C-9174-3550ECEB2B74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26" name="عنصر نائب للتذييل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25" name="عنصر نائب لرقم الشريحة 2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00F00BB-AD5E-407A-ADFA-FFEAE806962B}" type="slidenum">
              <a:rPr lang="ar-EG" smtClean="0"/>
              <a:pPr/>
              <a:t>5</a:t>
            </a:fld>
            <a:endParaRPr lang="ar-EG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5572132" y="2571744"/>
            <a:ext cx="1928827" cy="14287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16200000" flipH="1">
            <a:off x="5607851" y="3250405"/>
            <a:ext cx="1857388" cy="7143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5400000">
            <a:off x="3393274" y="3536157"/>
            <a:ext cx="221457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rot="10800000">
            <a:off x="3500429" y="3500439"/>
            <a:ext cx="1928827" cy="714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rot="5400000">
            <a:off x="1000101" y="3071810"/>
            <a:ext cx="1857388" cy="1143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rot="5400000">
            <a:off x="464315" y="2678901"/>
            <a:ext cx="1857388" cy="121444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Tm="5000">
    <p:cut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EG" dirty="0" err="1" smtClean="0"/>
              <a:t>اج</a:t>
            </a:r>
            <a:r>
              <a:rPr lang="ar-EG" dirty="0" smtClean="0"/>
              <a:t> ,ب </a:t>
            </a:r>
            <a:r>
              <a:rPr lang="ar-EG" dirty="0" err="1" smtClean="0"/>
              <a:t>د</a:t>
            </a:r>
            <a:r>
              <a:rPr lang="ar-EG" dirty="0" smtClean="0"/>
              <a:t> يصنعان زاوية مقدارها 00000</a:t>
            </a:r>
          </a:p>
          <a:p>
            <a:r>
              <a:rPr lang="ar-EG" dirty="0" err="1" smtClean="0"/>
              <a:t>قطرى</a:t>
            </a:r>
            <a:r>
              <a:rPr lang="ar-EG" dirty="0" smtClean="0"/>
              <a:t> المربع 000000</a:t>
            </a:r>
          </a:p>
          <a:p>
            <a:r>
              <a:rPr lang="ar-EG" dirty="0" smtClean="0"/>
              <a:t>انظر </a:t>
            </a:r>
            <a:r>
              <a:rPr lang="ar-EG" dirty="0" err="1" smtClean="0"/>
              <a:t>الى</a:t>
            </a:r>
            <a:r>
              <a:rPr lang="ar-EG" dirty="0" smtClean="0"/>
              <a:t> الشكل المقابل ثم اوجد:</a:t>
            </a:r>
          </a:p>
          <a:p>
            <a:r>
              <a:rPr lang="ar-EG" dirty="0" smtClean="0"/>
              <a:t>س </a:t>
            </a:r>
            <a:r>
              <a:rPr lang="ar-EG" dirty="0" err="1" smtClean="0"/>
              <a:t>ص</a:t>
            </a:r>
            <a:r>
              <a:rPr lang="ar-EG" dirty="0" smtClean="0"/>
              <a:t>=0000سم          </a:t>
            </a:r>
            <a:r>
              <a:rPr lang="ar-EG" dirty="0" err="1" smtClean="0"/>
              <a:t>س</a:t>
            </a:r>
            <a:r>
              <a:rPr lang="ar-EG" dirty="0" smtClean="0"/>
              <a:t>                 ل</a:t>
            </a:r>
            <a:endParaRPr lang="ar-EG" dirty="0" smtClean="0"/>
          </a:p>
          <a:p>
            <a:r>
              <a:rPr lang="ar-EG" dirty="0" smtClean="0"/>
              <a:t>س </a:t>
            </a:r>
            <a:r>
              <a:rPr lang="ar-EG" dirty="0" err="1" smtClean="0"/>
              <a:t>ل</a:t>
            </a:r>
            <a:r>
              <a:rPr lang="ar-EG" dirty="0" smtClean="0"/>
              <a:t>=0000سم         4سم                        </a:t>
            </a:r>
          </a:p>
          <a:p>
            <a:r>
              <a:rPr lang="ar-EG" dirty="0" smtClean="0"/>
              <a:t>ه </a:t>
            </a:r>
            <a:r>
              <a:rPr lang="ar-EG" dirty="0" err="1" smtClean="0"/>
              <a:t>س</a:t>
            </a:r>
            <a:r>
              <a:rPr lang="ar-EG" dirty="0" smtClean="0"/>
              <a:t>=0000سم</a:t>
            </a:r>
          </a:p>
          <a:p>
            <a:r>
              <a:rPr lang="ar-EG" dirty="0" smtClean="0"/>
              <a:t>ص </a:t>
            </a:r>
            <a:r>
              <a:rPr lang="ar-EG" dirty="0" err="1" smtClean="0"/>
              <a:t>ل</a:t>
            </a:r>
            <a:r>
              <a:rPr lang="ar-EG" dirty="0" smtClean="0"/>
              <a:t>=0000سم           </a:t>
            </a:r>
            <a:r>
              <a:rPr lang="ar-EG" dirty="0" err="1" smtClean="0"/>
              <a:t>ص</a:t>
            </a:r>
            <a:r>
              <a:rPr lang="ar-EG" dirty="0" smtClean="0"/>
              <a:t>                   ع   </a:t>
            </a:r>
          </a:p>
          <a:p>
            <a:r>
              <a:rPr lang="ar-EG" dirty="0" smtClean="0"/>
              <a:t>ص </a:t>
            </a:r>
            <a:r>
              <a:rPr lang="ar-EG" dirty="0" err="1" smtClean="0"/>
              <a:t>ه</a:t>
            </a:r>
            <a:r>
              <a:rPr lang="ar-EG" dirty="0" smtClean="0"/>
              <a:t>=0000=0000=0000=0000سم</a:t>
            </a:r>
          </a:p>
          <a:p>
            <a:endParaRPr lang="ar-EG" dirty="0" smtClean="0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2920-630E-43E9-9B01-0D7C125C889F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00F00BB-AD5E-407A-ADFA-FFEAE806962B}" type="slidenum">
              <a:rPr lang="ar-EG" smtClean="0"/>
              <a:pPr/>
              <a:t>6</a:t>
            </a:fld>
            <a:endParaRPr lang="ar-EG"/>
          </a:p>
        </p:txBody>
      </p:sp>
      <p:sp>
        <p:nvSpPr>
          <p:cNvPr id="4" name="مخطط انسيابي: معالجة 3"/>
          <p:cNvSpPr/>
          <p:nvPr/>
        </p:nvSpPr>
        <p:spPr>
          <a:xfrm>
            <a:off x="1000100" y="3714752"/>
            <a:ext cx="2071703" cy="150019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dirty="0" smtClean="0"/>
              <a:t>ه</a:t>
            </a:r>
            <a:endParaRPr lang="ar-EG" dirty="0"/>
          </a:p>
        </p:txBody>
      </p:sp>
      <p:cxnSp>
        <p:nvCxnSpPr>
          <p:cNvPr id="9" name="رابط كسهم مستقيم 8"/>
          <p:cNvCxnSpPr/>
          <p:nvPr/>
        </p:nvCxnSpPr>
        <p:spPr>
          <a:xfrm rot="10800000" flipV="1">
            <a:off x="1000100" y="3786190"/>
            <a:ext cx="2071703" cy="14287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>
            <a:off x="1000100" y="3714752"/>
            <a:ext cx="2071703" cy="15001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Tm="5000">
    <p:wipe dir="u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EG" dirty="0" smtClean="0"/>
              <a:t>س ع00000ص </a:t>
            </a:r>
            <a:r>
              <a:rPr lang="ar-EG" dirty="0" err="1" smtClean="0"/>
              <a:t>ل</a:t>
            </a:r>
            <a:endParaRPr lang="ar-EG" dirty="0" smtClean="0"/>
          </a:p>
          <a:p>
            <a:r>
              <a:rPr lang="ar-EG" dirty="0" smtClean="0"/>
              <a:t>س ل0000ص </a:t>
            </a:r>
            <a:r>
              <a:rPr lang="ar-EG" dirty="0" err="1" smtClean="0"/>
              <a:t>ع</a:t>
            </a:r>
            <a:endParaRPr lang="ar-EG" dirty="0" smtClean="0"/>
          </a:p>
          <a:p>
            <a:r>
              <a:rPr lang="ar-EG" dirty="0" smtClean="0"/>
              <a:t>س ص0000س </a:t>
            </a:r>
            <a:r>
              <a:rPr lang="ar-EG" dirty="0" err="1" smtClean="0"/>
              <a:t>ل</a:t>
            </a:r>
            <a:endParaRPr lang="ar-EG" dirty="0" smtClean="0"/>
          </a:p>
          <a:p>
            <a:r>
              <a:rPr lang="ar-EG" sz="4000" dirty="0" smtClean="0">
                <a:solidFill>
                  <a:srgbClr val="FF0000"/>
                </a:solidFill>
              </a:rPr>
              <a:t>التقويم :</a:t>
            </a:r>
          </a:p>
          <a:p>
            <a:r>
              <a:rPr lang="ar-EG" dirty="0" smtClean="0"/>
              <a:t>بدون كراسة المربعات ارسم مستطيل </a:t>
            </a:r>
            <a:r>
              <a:rPr lang="ar-EG" dirty="0" err="1" smtClean="0"/>
              <a:t>اب</a:t>
            </a:r>
            <a:r>
              <a:rPr lang="ar-EG" dirty="0" smtClean="0"/>
              <a:t> ج </a:t>
            </a:r>
            <a:r>
              <a:rPr lang="ar-EG" dirty="0" err="1" smtClean="0"/>
              <a:t>د</a:t>
            </a:r>
            <a:r>
              <a:rPr lang="ar-EG" dirty="0" smtClean="0"/>
              <a:t> طول </a:t>
            </a:r>
            <a:r>
              <a:rPr lang="ar-EG" dirty="0" err="1" smtClean="0"/>
              <a:t>بعداة</a:t>
            </a:r>
            <a:r>
              <a:rPr lang="ar-EG" dirty="0" smtClean="0"/>
              <a:t> 4سم ,6سم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A959-3A2D-4192-985E-B1FF7A482415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00F00BB-AD5E-407A-ADFA-FFEAE806962B}" type="slidenum">
              <a:rPr lang="ar-EG" smtClean="0"/>
              <a:pPr/>
              <a:t>7</a:t>
            </a:fld>
            <a:endParaRPr lang="ar-EG"/>
          </a:p>
        </p:txBody>
      </p:sp>
    </p:spTree>
  </p:cSld>
  <p:clrMapOvr>
    <a:masterClrMapping/>
  </p:clrMapOvr>
  <p:transition spd="med" advTm="5000">
    <p:wip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EG" sz="4000" dirty="0" smtClean="0">
                <a:solidFill>
                  <a:srgbClr val="FF0000"/>
                </a:solidFill>
              </a:rPr>
              <a:t>الواجب </a:t>
            </a:r>
            <a:r>
              <a:rPr lang="ar-EG" sz="4000" dirty="0" err="1" smtClean="0">
                <a:solidFill>
                  <a:srgbClr val="FF0000"/>
                </a:solidFill>
              </a:rPr>
              <a:t>المنزلى</a:t>
            </a:r>
            <a:r>
              <a:rPr lang="ar-EG" sz="4000" dirty="0" smtClean="0">
                <a:solidFill>
                  <a:srgbClr val="FF0000"/>
                </a:solidFill>
              </a:rPr>
              <a:t> :</a:t>
            </a:r>
          </a:p>
          <a:p>
            <a:r>
              <a:rPr lang="ar-EG" dirty="0" smtClean="0"/>
              <a:t>ارسم المستطيل </a:t>
            </a:r>
            <a:r>
              <a:rPr lang="ar-EG" dirty="0" err="1" smtClean="0"/>
              <a:t>اب</a:t>
            </a:r>
            <a:r>
              <a:rPr lang="ar-EG" dirty="0" smtClean="0"/>
              <a:t> ج </a:t>
            </a:r>
            <a:r>
              <a:rPr lang="ar-EG" dirty="0" err="1" smtClean="0"/>
              <a:t>د</a:t>
            </a:r>
            <a:r>
              <a:rPr lang="ar-EG" dirty="0" smtClean="0"/>
              <a:t> طولا </a:t>
            </a:r>
            <a:r>
              <a:rPr lang="ar-EG" dirty="0" err="1" smtClean="0"/>
              <a:t>بعداة</a:t>
            </a:r>
            <a:r>
              <a:rPr lang="ar-EG" dirty="0" smtClean="0"/>
              <a:t> 4سم ,6سم</a:t>
            </a:r>
            <a:endParaRPr lang="ar-EG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7656-8E0D-46B4-877A-979EA0B88CEC}" type="datetime8">
              <a:rPr lang="ar-EG" smtClean="0"/>
              <a:pPr/>
              <a:t>06 كانون الأول، 11</a:t>
            </a:fld>
            <a:endParaRPr lang="ar-EG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 smtClean="0"/>
              <a:t>عمل الاستاذ /ايمن عبد الخالق محمد شاهين</a:t>
            </a:r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00F00BB-AD5E-407A-ADFA-FFEAE806962B}" type="slidenum">
              <a:rPr lang="ar-EG" smtClean="0"/>
              <a:pPr/>
              <a:t>8</a:t>
            </a:fld>
            <a:endParaRPr lang="ar-EG"/>
          </a:p>
        </p:txBody>
      </p:sp>
    </p:spTree>
  </p:cSld>
  <p:clrMapOvr>
    <a:masterClrMapping/>
  </p:clrMapOvr>
  <p:transition spd="med" advTm="5000">
    <p:pull dir="rd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مخص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74</TotalTime>
  <Words>301</Words>
  <Application>Microsoft Office PowerPoint</Application>
  <PresentationFormat>عرض على الشاشة (3:4)‏</PresentationFormat>
  <Paragraphs>76</Paragraphs>
  <Slides>8</Slides>
  <Notes>0</Notes>
  <HiddenSlides>0</HiddenSlides>
  <MMClips>2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8</vt:i4>
      </vt:variant>
    </vt:vector>
  </HeadingPairs>
  <TitlesOfParts>
    <vt:vector size="10" baseType="lpstr">
      <vt:lpstr>تصميم مخصص</vt:lpstr>
      <vt:lpstr>تقنية</vt:lpstr>
      <vt:lpstr>تحت اشراف ا:د/   علاء      </vt:lpstr>
      <vt:lpstr>  المضلعات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>mOOn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المضلعات</dc:title>
  <dc:creator>ayman cahine</dc:creator>
  <cp:lastModifiedBy>ayman cahine</cp:lastModifiedBy>
  <cp:revision>9</cp:revision>
  <dcterms:created xsi:type="dcterms:W3CDTF">2011-12-06T17:48:31Z</dcterms:created>
  <dcterms:modified xsi:type="dcterms:W3CDTF">2011-12-06T19:04:29Z</dcterms:modified>
</cp:coreProperties>
</file>